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53,6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1" y="1843796"/>
            <a:ext cx="238642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52,0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1" y="2780928"/>
            <a:ext cx="32775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</a:t>
            </a:r>
            <a:r>
              <a:rPr lang="ru-RU" sz="900" b="1" i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 </a:t>
            </a:r>
            <a:r>
              <a:rPr lang="ru-RU" sz="900" b="1" i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ЗАГС-1,6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1698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2018-2020гг»-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157192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3988,2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326,2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1328,6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43607" y="3985985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11,8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27583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2315,4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297,6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на 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в 2014-2020 годах»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501007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2014-2020 годы»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148,6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»-149,0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2225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8362,9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8303,2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4965" y="4921280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59,7</a:t>
            </a: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8360,9</a:t>
            </a:r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411,1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139,3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7810,5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154,2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10,7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12,4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1156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налог-1,2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232,6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28,2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–2,2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18,9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7280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1894262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3,0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72,0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15,0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1 квартал 2018 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8303,2  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3988,2</a:t>
            </a:r>
          </a:p>
          <a:p>
            <a:r>
              <a:rPr lang="ru-RU" sz="1200" dirty="0" smtClean="0"/>
              <a:t>Национальная оборона                                                                                33,0</a:t>
            </a:r>
          </a:p>
          <a:p>
            <a:r>
              <a:rPr lang="ru-RU" sz="1200" dirty="0" smtClean="0"/>
              <a:t>Национальная безопасность и                                                                     53,6</a:t>
            </a:r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515,4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1221,8</a:t>
            </a:r>
          </a:p>
          <a:p>
            <a:r>
              <a:rPr lang="ru-RU" sz="1200" dirty="0" smtClean="0"/>
              <a:t>Культура, кинематография                                                                       2081,6</a:t>
            </a:r>
          </a:p>
          <a:p>
            <a:r>
              <a:rPr lang="ru-RU" sz="1200" dirty="0" smtClean="0"/>
              <a:t>Физическая культура и спорт                                                                   112,0</a:t>
            </a:r>
          </a:p>
          <a:p>
            <a:r>
              <a:rPr lang="ru-RU" sz="1200" dirty="0" smtClean="0"/>
              <a:t>Межбюджетные трансферты                                                                   297,6                                             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3372" y="404664"/>
            <a:ext cx="739016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-1221,8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900,5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5714" y="3645024"/>
            <a:ext cx="243047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147,2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Энергосбережение-5,6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165,8 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2,7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112,0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0,0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112,0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2081,6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1770,1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55,9тыс.руб.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255,6 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515,4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194,9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320,5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33,0тыс.рублей.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32,4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0,6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3557</TotalTime>
  <Words>656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1 квартал 2018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Buh2</cp:lastModifiedBy>
  <cp:revision>206</cp:revision>
  <cp:lastPrinted>2018-04-09T10:50:57Z</cp:lastPrinted>
  <dcterms:created xsi:type="dcterms:W3CDTF">2013-08-08T06:26:24Z</dcterms:created>
  <dcterms:modified xsi:type="dcterms:W3CDTF">2018-04-10T03:21:55Z</dcterms:modified>
</cp:coreProperties>
</file>