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78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граждан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РЕШЕНИЕ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СОВЕТА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ДЕПУТАТОВ № 44 от </a:t>
            </a:r>
            <a:r>
              <a:rPr lang="ru-RU" sz="2800" b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19.12.2016 года</a:t>
            </a:r>
            <a:endParaRPr lang="ru-RU" sz="28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«О </a:t>
            </a:r>
            <a:r>
              <a:rPr lang="ru-RU" sz="2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бюджете </a:t>
            </a:r>
            <a:r>
              <a:rPr lang="ru-RU" sz="28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сельского поселения Вата </a:t>
            </a:r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</a:t>
            </a:r>
            <a:r>
              <a:rPr lang="ru-RU" sz="2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2017 год и плановый период 2018-2019 годов»</a:t>
            </a: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5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660" y="404664"/>
            <a:ext cx="602761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На 2017 год 805,6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4031" y="1843796"/>
            <a:ext cx="238642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Долгосрочная целевая программа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«Комплексные меры безопасности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2017-2019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230,7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4031" y="2780928"/>
            <a:ext cx="327757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по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ЗАГС-9,2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429000"/>
            <a:ext cx="3744416" cy="20313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2017-2019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»-355,0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Осн.направления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раз-я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гражд.обороны.защиты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насел-я 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террит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Вата от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чрезв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ситуацийи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техногеноно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хар-ра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обесп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без-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ти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ыводн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объектах  на 2017-2019 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»-136,0тыс.руб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ВЦП «Противодействие экстремизму  профилактика терроризма на территории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2017-2019гг»-53,3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157192"/>
            <a:ext cx="3600400" cy="10618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»-6,4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МП»Профилактика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правонарушений в сфере обществ-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порядка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2014-2020 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»»-15,0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3817" y="404664"/>
            <a:ext cx="564930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</a:p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2017 год 12514,9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62390" y="1268760"/>
            <a:ext cx="2103961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1254,4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10,0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62390" y="3140968"/>
            <a:ext cx="223431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3697,3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43607" y="3985985"/>
            <a:ext cx="1550597" cy="7848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609,0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50" y="4509120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827583" y="4871054"/>
            <a:ext cx="196018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6834,2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62390" y="5726220"/>
            <a:ext cx="2311851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оплату дополнительных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арантий и компенсаций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100,0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55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282" y="404664"/>
            <a:ext cx="7720383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2017 год 15828,0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683568" y="1556792"/>
            <a:ext cx="328362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транспортной системы </a:t>
            </a:r>
          </a:p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района на 2014-2020 годы»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14879,3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535" y="2348880"/>
            <a:ext cx="3195741" cy="7694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в рамках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«Обеспечение доступным и комфортным жильем жителей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Нижневартовского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района в 2014-2020 годах»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770,0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6699" y="3501008"/>
            <a:ext cx="3156208" cy="103105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Развитие жилищно-коммунального комплекса и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пов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энергетич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-ой эффективности в Нижневартовском районе на 2014-2020 годы»  178,7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670" y="404664"/>
            <a:ext cx="813556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</a:p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2017 год и плановый период 2018-2019 годов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22225" y="1600689"/>
            <a:ext cx="1681823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20072" y="1626089"/>
            <a:ext cx="1656184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rgbClr val="002060"/>
                </a:solidFill>
              </a:rPr>
              <a:t>2018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83110" y="2759714"/>
            <a:ext cx="1656184" cy="38125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33981,0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083111" y="3681861"/>
            <a:ext cx="1737361" cy="35510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33981,0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167623" y="4940360"/>
            <a:ext cx="1656184" cy="33855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0,00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22225" y="2738415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44764,0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22225" y="3698410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44764,0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22225" y="4921280"/>
            <a:ext cx="15378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0,00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92080" y="2767759"/>
            <a:ext cx="1512168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solidFill>
                  <a:sysClr val="windowText" lastClr="000000"/>
                </a:solidFill>
              </a:rPr>
              <a:t>47843,9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86784" y="3689944"/>
            <a:ext cx="1512168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solidFill>
                  <a:sysClr val="windowText" lastClr="000000"/>
                </a:solidFill>
              </a:rPr>
              <a:t>47843,9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92081" y="4921280"/>
            <a:ext cx="1584176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solidFill>
                  <a:sysClr val="windowText" lastClr="000000"/>
                </a:solidFill>
              </a:rPr>
              <a:t>0,00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83110" y="1700808"/>
            <a:ext cx="1593345" cy="76397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2019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257" y="188640"/>
            <a:ext cx="5798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</a:p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2017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год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</a:p>
          <a:p>
            <a:pPr algn="ctr"/>
            <a:r>
              <a:rPr lang="ru-RU" sz="900" b="1" dirty="0" smtClean="0"/>
              <a:t>44764,0</a:t>
            </a:r>
          </a:p>
          <a:p>
            <a:pPr algn="ctr"/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</a:p>
          <a:p>
            <a:pPr algn="ctr"/>
            <a:r>
              <a:rPr lang="ru-RU" sz="900" b="1" dirty="0" smtClean="0"/>
              <a:t>2017,2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199233"/>
            <a:ext cx="2394506" cy="3045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</a:p>
          <a:p>
            <a:pPr algn="ctr"/>
            <a:r>
              <a:rPr lang="ru-RU" sz="900" b="1" dirty="0" smtClean="0"/>
              <a:t>332,0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</a:p>
          <a:p>
            <a:pPr algn="ctr"/>
            <a:r>
              <a:rPr lang="ru-RU" sz="900" b="1" dirty="0" smtClean="0"/>
              <a:t>42414,8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462" y="2199232"/>
            <a:ext cx="16122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650,0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1560" y="2947456"/>
            <a:ext cx="249970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51,0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620649"/>
            <a:ext cx="24482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78,0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611561" y="4379077"/>
            <a:ext cx="2522496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</a:t>
            </a:r>
            <a:r>
              <a:rPr lang="ru-RU" sz="900" b="1" dirty="0" smtClean="0"/>
              <a:t>налог-13,0</a:t>
            </a:r>
            <a:endParaRPr lang="ru-RU" sz="9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539554" y="5023613"/>
            <a:ext cx="2605810" cy="1061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-</a:t>
            </a:r>
            <a:r>
              <a:rPr lang="ru-RU" sz="900" b="1" dirty="0" smtClean="0">
                <a:solidFill>
                  <a:prstClr val="black"/>
                </a:solidFill>
              </a:rPr>
              <a:t>1,0</a:t>
            </a: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1224,2</a:t>
            </a:r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algn="ctr"/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</a:t>
            </a:r>
            <a:r>
              <a:rPr lang="ru-RU" sz="900" smtClean="0">
                <a:solidFill>
                  <a:sysClr val="windowText" lastClr="000000"/>
                </a:solidFill>
              </a:rPr>
              <a:t>нематериальных активов-</a:t>
            </a:r>
            <a:r>
              <a:rPr lang="ru-RU" sz="900" b="1" smtClean="0">
                <a:solidFill>
                  <a:sysClr val="windowText" lastClr="000000"/>
                </a:solidFill>
              </a:rPr>
              <a:t>293,0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услуг(работ) </a:t>
            </a:r>
            <a:r>
              <a:rPr lang="ru-RU" sz="900" b="1" dirty="0" smtClean="0"/>
              <a:t>–5,0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34,0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88082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61414" y="2947456"/>
            <a:ext cx="19408" cy="367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763689" y="3316788"/>
            <a:ext cx="97725" cy="303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87" idx="0"/>
          </p:cNvCxnSpPr>
          <p:nvPr/>
        </p:nvCxnSpPr>
        <p:spPr>
          <a:xfrm>
            <a:off x="1872809" y="4379077"/>
            <a:ext cx="37111" cy="494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84" idx="2"/>
          </p:cNvCxnSpPr>
          <p:nvPr/>
        </p:nvCxnSpPr>
        <p:spPr>
          <a:xfrm>
            <a:off x="1763689" y="3989981"/>
            <a:ext cx="731829" cy="1033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1894262" y="5589240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769186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7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</a:t>
            </a:r>
            <a:r>
              <a:rPr lang="ru-RU" sz="2000" dirty="0">
                <a:solidFill>
                  <a:srgbClr val="0070C0"/>
                </a:solidFill>
              </a:rPr>
              <a:t>бюджета сельского поселения Вата 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на 2017 год</a:t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sz="1200" b="1" dirty="0" smtClean="0"/>
              <a:t>                              РАСХОДЫ    -         44764,0                                        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                                     </a:t>
            </a:r>
            <a:r>
              <a:rPr lang="ru-RU" sz="1200" dirty="0" smtClean="0"/>
              <a:t>Общегосударственные расходы                                                                   12514,9</a:t>
            </a:r>
          </a:p>
          <a:p>
            <a:r>
              <a:rPr lang="ru-RU" sz="1200" dirty="0" smtClean="0"/>
              <a:t>Национальная оборона                                                                                189,2</a:t>
            </a:r>
          </a:p>
          <a:p>
            <a:r>
              <a:rPr lang="ru-RU" sz="1200" dirty="0" smtClean="0"/>
              <a:t>Национальная безопасность и                                                                     805,6</a:t>
            </a:r>
          </a:p>
          <a:p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</a:t>
            </a:r>
          </a:p>
          <a:p>
            <a:r>
              <a:rPr lang="ru-RU" sz="1200" dirty="0" smtClean="0"/>
              <a:t>Национальная экономика                                                                           2473,0</a:t>
            </a:r>
          </a:p>
          <a:p>
            <a:r>
              <a:rPr lang="ru-RU" sz="1200" dirty="0" smtClean="0"/>
              <a:t>Жилищно-коммунальное хозяйство                                                           5908,5</a:t>
            </a:r>
          </a:p>
          <a:p>
            <a:r>
              <a:rPr lang="ru-RU" sz="1200" dirty="0" smtClean="0"/>
              <a:t>Культура, кинематография                                                                       6514,3</a:t>
            </a:r>
          </a:p>
          <a:p>
            <a:r>
              <a:rPr lang="ru-RU" sz="1200" dirty="0" smtClean="0"/>
              <a:t>Физическая культура и спорт                                                                   530,5 </a:t>
            </a:r>
          </a:p>
          <a:p>
            <a:r>
              <a:rPr lang="ru-RU" sz="1200" dirty="0" smtClean="0"/>
              <a:t>Межбюджетные трансферты                                                                   15828,0                                              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964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549488" y="404664"/>
            <a:ext cx="597792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на 2017 год-5908,5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7506" y="1706896"/>
            <a:ext cx="157447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4933,7 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20239" y="3645024"/>
            <a:ext cx="144142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853,4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20238" y="5517232"/>
            <a:ext cx="1648765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21,4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Снос ветхого жилья 100,0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тыс.руб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8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5917" y="404664"/>
            <a:ext cx="638508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2017 год 530,5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79480" y="3882552"/>
            <a:ext cx="2525051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10,0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520,5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8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0406" y="404664"/>
            <a:ext cx="585609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На 2017 год 6514,3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37258" y="1999282"/>
            <a:ext cx="1257075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4762,7 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074" y="3882552"/>
            <a:ext cx="124585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394,7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188" y="5638167"/>
            <a:ext cx="1981632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1356,9 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2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6244" y="404664"/>
            <a:ext cx="560441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</a:p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 2017 год 2473,0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3745" y="1999282"/>
            <a:ext cx="158408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696,3 </a:t>
            </a:r>
            <a:r>
              <a:rPr lang="ru-RU" sz="10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01822"/>
            <a:ext cx="300365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1776,7 </a:t>
            </a:r>
            <a:r>
              <a:rPr lang="ru-RU" sz="1000" b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0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2426" y="404664"/>
            <a:ext cx="541205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обороны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На 2017 год 189,2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3663" y="2492896"/>
            <a:ext cx="149752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Фонд оплаты труда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176,7 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350909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12,5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9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3329</TotalTime>
  <Words>629</Words>
  <Application>Microsoft Office PowerPoint</Application>
  <PresentationFormat>Экран (4:3)</PresentationFormat>
  <Paragraphs>150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Расходы бюджета сельского поселения Вата  на 2017 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Buh2</cp:lastModifiedBy>
  <cp:revision>182</cp:revision>
  <cp:lastPrinted>2018-01-09T07:26:49Z</cp:lastPrinted>
  <dcterms:created xsi:type="dcterms:W3CDTF">2013-08-08T06:26:24Z</dcterms:created>
  <dcterms:modified xsi:type="dcterms:W3CDTF">2018-01-09T07:43:12Z</dcterms:modified>
</cp:coreProperties>
</file>