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</a:t>
            </a:r>
            <a:r>
              <a:rPr lang="ru-RU" sz="2800" b="1" cap="none" spc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граждан </a:t>
            </a:r>
            <a:endParaRPr lang="ru-RU" sz="2800" b="1" cap="none" spc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</a:t>
            </a:r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поселения Вата</a:t>
            </a:r>
            <a:endParaRPr lang="ru-RU" sz="28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 2017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За 12 месяцев 2017 года- 507,1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1" y="1843796"/>
            <a:ext cx="238642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2017-2019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190,2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1" y="2780928"/>
            <a:ext cx="32775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ЗАГС-9,2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1698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2017-2019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»-150,0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2017-2019 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»-44,9 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2017-2019гг»-91,4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157192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»-6,4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»»-15,0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3021" y="404664"/>
            <a:ext cx="607089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 2017 года- 13124,0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1358,1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4014,9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43607" y="3985985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609,0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27583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7013,0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119,0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 2017 года- 2770,0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на 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в 2014-2020 годах»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460,6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6699" y="3501008"/>
            <a:ext cx="3156208" cy="186204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2014-2020 годы»  1013,9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«Защита населения и территории от чрезвычайных ситуаций, обеспечение пожарной безопасности в Нижневартовском районе на 2014-2018 годы»-1295,5</a:t>
            </a: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2017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2225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34642,2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22225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35116,8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22225" y="4921280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-474,6</a:t>
            </a: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2017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34642,2</a:t>
            </a:r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1799,5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340,9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32501,8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672,9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17,5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112,0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1156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b="1" dirty="0" smtClean="0"/>
              <a:t>налог-8,8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-</a:t>
            </a:r>
            <a:r>
              <a:rPr lang="ru-RU" sz="900" b="1" dirty="0" smtClean="0">
                <a:solidFill>
                  <a:prstClr val="black"/>
                </a:solidFill>
              </a:rPr>
              <a:t>1,6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986,6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183,6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–41,5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93,8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7280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1894262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411010" y="4626393"/>
            <a:ext cx="2520280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22,0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</a:t>
            </a:r>
            <a:r>
              <a:rPr lang="ru-RU" sz="2000" dirty="0">
                <a:solidFill>
                  <a:srgbClr val="0070C0"/>
                </a:solidFill>
              </a:rPr>
              <a:t>бюджета сельского поселения Вата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за 12 месяцев </a:t>
            </a:r>
            <a:r>
              <a:rPr lang="ru-RU" sz="2000" dirty="0">
                <a:solidFill>
                  <a:srgbClr val="0070C0"/>
                </a:solidFill>
              </a:rPr>
              <a:t>2017 </a:t>
            </a:r>
            <a:r>
              <a:rPr lang="ru-RU" sz="2000" dirty="0" smtClean="0">
                <a:solidFill>
                  <a:srgbClr val="0070C0"/>
                </a:solidFill>
              </a:rPr>
              <a:t>года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35116,8   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13124,0</a:t>
            </a:r>
          </a:p>
          <a:p>
            <a:r>
              <a:rPr lang="ru-RU" sz="1200" dirty="0" smtClean="0"/>
              <a:t>Национальная оборона                                                                                166,4</a:t>
            </a:r>
          </a:p>
          <a:p>
            <a:r>
              <a:rPr lang="ru-RU" sz="1200" dirty="0" smtClean="0"/>
              <a:t>Национальная безопасность и                                                                     507,1</a:t>
            </a:r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3590,7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5996,0</a:t>
            </a:r>
          </a:p>
          <a:p>
            <a:r>
              <a:rPr lang="ru-RU" sz="1200" dirty="0" smtClean="0"/>
              <a:t>Культура, кинематография                                                                       8415,6</a:t>
            </a:r>
          </a:p>
          <a:p>
            <a:r>
              <a:rPr lang="ru-RU" sz="1200" dirty="0" smtClean="0"/>
              <a:t>Физическая культура и спорт                                                                   547,0 </a:t>
            </a:r>
          </a:p>
          <a:p>
            <a:r>
              <a:rPr lang="ru-RU" sz="1200" dirty="0" smtClean="0"/>
              <a:t>Межбюджетные трансферты                                                                   2770,0                                             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1580" y="404664"/>
            <a:ext cx="7593745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за 12 месяцев 2017 года-5996,0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3937,6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20239" y="3645024"/>
            <a:ext cx="144142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961,9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871,5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Снос ветхого жилья 225,0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 2017 года- 547,0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9,6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537,4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8346" y="404664"/>
            <a:ext cx="592021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За 12 месяцев 2017 года- 8415,6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6689,2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293,4тыс.руб.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1433,0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8349" y="404664"/>
            <a:ext cx="592021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12 месяцев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2017 года- 3590,7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1060,0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2530,7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2164" y="404664"/>
            <a:ext cx="5692584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За 12 месяцев 2017 года- 166,4тыс.рублей.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166,4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0,02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3440</TotalTime>
  <Words>650</Words>
  <Application>Microsoft Office PowerPoint</Application>
  <PresentationFormat>Экран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12 месяцев 2017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Buh2</cp:lastModifiedBy>
  <cp:revision>191</cp:revision>
  <cp:lastPrinted>2018-01-09T07:26:49Z</cp:lastPrinted>
  <dcterms:created xsi:type="dcterms:W3CDTF">2013-08-08T06:26:24Z</dcterms:created>
  <dcterms:modified xsi:type="dcterms:W3CDTF">2018-01-18T05:20:44Z</dcterms:modified>
</cp:coreProperties>
</file>