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8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РЕШЕНИЕ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СОВЕТА ДЕПУТАТОВ №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53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от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22.12.2017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«О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бюджете </a:t>
            </a:r>
            <a:r>
              <a:rPr lang="ru-RU" sz="28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сельского поселения Вата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2018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и плановый период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2019-2020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годов»</a:t>
            </a: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2017 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374,9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1" y="1843796"/>
            <a:ext cx="238642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137,5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1" y="2780928"/>
            <a:ext cx="32775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ЗАГС-13,0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1698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»-140,0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»-38,0тыс.руб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2018-2020гг»-25,0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157192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»-6,4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»»-15,0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3817" y="404664"/>
            <a:ext cx="564930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12687,8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1254,4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10,0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3697,3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43607" y="3985985"/>
            <a:ext cx="2520281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47,2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Расходы на обеспечение проведения выборов и референдумов -843,9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27583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6724,3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100,7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500,0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83568" y="1556792"/>
            <a:ext cx="328362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на 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в 2014-2020 годах»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500,0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6699" y="3501008"/>
            <a:ext cx="3156208" cy="10310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2014-2020 годы»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2018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и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2019-2020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годов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2225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1626089"/>
            <a:ext cx="1656184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2019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83110" y="2759714"/>
            <a:ext cx="1656184" cy="3812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28183,4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83111" y="3681861"/>
            <a:ext cx="1737361" cy="35510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28183,4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67623" y="4940360"/>
            <a:ext cx="1656184" cy="3385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22225" y="2738415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31106,3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2225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31106,3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2225" y="4921280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2080" y="2767759"/>
            <a:ext cx="151216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29569,9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6784" y="3689944"/>
            <a:ext cx="151216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29569,9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081" y="4921280"/>
            <a:ext cx="158417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83110" y="1700808"/>
            <a:ext cx="1593345" cy="76397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2020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2018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31106,3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1673,0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396,0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29037,3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660,0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20,0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80</a:t>
            </a:r>
            <a:r>
              <a:rPr lang="ru-RU" sz="900" b="1" dirty="0" smtClean="0"/>
              <a:t>,0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1156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b="1" dirty="0" smtClean="0"/>
              <a:t>налог-8,0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-</a:t>
            </a:r>
            <a:r>
              <a:rPr lang="ru-RU" sz="900" b="1" dirty="0" smtClean="0">
                <a:solidFill>
                  <a:prstClr val="black"/>
                </a:solidFill>
              </a:rPr>
              <a:t>1,0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904,0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</a:t>
            </a:r>
            <a:r>
              <a:rPr lang="ru-RU" sz="900" smtClean="0">
                <a:solidFill>
                  <a:sysClr val="windowText" lastClr="000000"/>
                </a:solidFill>
              </a:rPr>
              <a:t>нематериальных активов-</a:t>
            </a:r>
            <a:r>
              <a:rPr lang="ru-RU" sz="900" b="1" smtClean="0">
                <a:solidFill>
                  <a:sysClr val="windowText" lastClr="000000"/>
                </a:solidFill>
              </a:rPr>
              <a:t>293,0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–30,0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73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7280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1894262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</a:t>
            </a:r>
            <a:r>
              <a:rPr lang="ru-RU" sz="2000" dirty="0">
                <a:solidFill>
                  <a:srgbClr val="0070C0"/>
                </a:solidFill>
              </a:rPr>
              <a:t>бюджета сельского поселения Вата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на </a:t>
            </a:r>
            <a:r>
              <a:rPr lang="ru-RU" sz="2000" dirty="0" smtClean="0">
                <a:solidFill>
                  <a:srgbClr val="0070C0"/>
                </a:solidFill>
              </a:rPr>
              <a:t>2018 </a:t>
            </a:r>
            <a:r>
              <a:rPr lang="ru-RU" sz="2000" dirty="0">
                <a:solidFill>
                  <a:srgbClr val="0070C0"/>
                </a:solidFill>
              </a:rPr>
              <a:t>год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 lnSpcReduction="10000"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</a:t>
            </a:r>
            <a:r>
              <a:rPr lang="ru-RU" sz="1400" b="1" dirty="0" smtClean="0"/>
              <a:t>РАСХОДЫ    </a:t>
            </a:r>
            <a:r>
              <a:rPr lang="ru-RU" sz="1400" b="1" dirty="0" smtClean="0"/>
              <a:t>-         </a:t>
            </a:r>
            <a:r>
              <a:rPr lang="ru-RU" sz="1400" b="1" dirty="0" smtClean="0"/>
              <a:t>31106,3                                         </a:t>
            </a:r>
            <a:r>
              <a:rPr lang="ru-RU" sz="1400" b="1" dirty="0" err="1" smtClean="0"/>
              <a:t>тыс.руб</a:t>
            </a:r>
            <a:r>
              <a:rPr lang="ru-RU" sz="1400" b="1" dirty="0" smtClean="0"/>
              <a:t>.                                     </a:t>
            </a:r>
            <a:endParaRPr lang="ru-RU" sz="1400" b="1" dirty="0" smtClean="0"/>
          </a:p>
          <a:p>
            <a:endParaRPr lang="ru-RU" sz="1400" b="1" dirty="0"/>
          </a:p>
          <a:p>
            <a:r>
              <a:rPr lang="ru-RU" sz="1200" dirty="0" smtClean="0"/>
              <a:t>Общегосударственные </a:t>
            </a:r>
            <a:r>
              <a:rPr lang="ru-RU" sz="1200" dirty="0" smtClean="0"/>
              <a:t>расходы                                                                   </a:t>
            </a:r>
            <a:r>
              <a:rPr lang="ru-RU" sz="1200" dirty="0" smtClean="0"/>
              <a:t>12687,8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210,1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374,9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3043,3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5792,9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7966,8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530,5 </a:t>
            </a:r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500,0   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49488" y="404664"/>
            <a:ext cx="597792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на 2017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год-5792,9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4702,5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3909" y="2780928"/>
            <a:ext cx="144142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878,4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157192"/>
            <a:ext cx="1811602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152,0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Снос ветхого жилья 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50,0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3909" y="3789039"/>
            <a:ext cx="235600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Энергосбережение 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10,0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530,5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10,0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520,5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0406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2017 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7966,8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56495" y="1999282"/>
            <a:ext cx="1218603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6488,2тыс.руб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494,2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984,4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4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 2017 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3043,3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1174,2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1869,1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2017 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210,1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176,7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33,4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3361</TotalTime>
  <Words>642</Words>
  <Application>Microsoft Office PowerPoint</Application>
  <PresentationFormat>Экран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на 2018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Buh2</cp:lastModifiedBy>
  <cp:revision>192</cp:revision>
  <cp:lastPrinted>2018-01-09T07:26:49Z</cp:lastPrinted>
  <dcterms:created xsi:type="dcterms:W3CDTF">2013-08-08T06:26:24Z</dcterms:created>
  <dcterms:modified xsi:type="dcterms:W3CDTF">2018-01-18T05:55:38Z</dcterms:modified>
</cp:coreProperties>
</file>