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2022 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683,0тыс.рублей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0" y="1843796"/>
            <a:ext cx="370793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«Обеспечение мер пожарной 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542,0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875" y="3130938"/>
            <a:ext cx="37050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5687" y="3670260"/>
            <a:ext cx="3744416" cy="1477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Безопасность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жизнидеятельности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с.п.Ватак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«Противодействие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экстремиу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профилактика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тероризма»на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»-113,84тыс.руб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039" y="5538378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МП»Создание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деятельностм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»-13,58тыс.руб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Субсидии  из бюджета автономного округа на создании условий для деятельности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»»-13,58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902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квартал 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года-13842,6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20432" y="1259301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1008,2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3775,2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04247" y="3916749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93,7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04247" y="4871053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7964,5тыс.руб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20,0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4069149"/>
            <a:ext cx="122413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судебных актов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971,0тыс.руб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3квартал 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2701,2тыс.рублей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827584" y="1504338"/>
            <a:ext cx="3283626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«жилищной сферы в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 на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00223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Счоздание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эффективного управления муниципальными финансами и повышения устойчивости бюджета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2701,2тыс.руб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2020-2022 годы»-0,0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2022 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38055,9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0604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35846,5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43834" y="4905695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2209,4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38055,9</a:t>
            </a:r>
            <a:endParaRPr lang="ru-RU" sz="900" b="1" dirty="0" smtClean="0"/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1751,5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085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340,3</a:t>
            </a:r>
            <a:endParaRPr lang="ru-RU" sz="9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35964,1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528,1</a:t>
            </a:r>
            <a:endParaRPr lang="ru-RU" sz="9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611560" y="2636912"/>
            <a:ext cx="24665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-32,2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189830"/>
            <a:ext cx="2551974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22,7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69031" y="3620649"/>
            <a:ext cx="2509043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dirty="0" smtClean="0"/>
              <a:t>налог—</a:t>
            </a:r>
            <a:r>
              <a:rPr lang="ru-RU" sz="900" b="1" dirty="0" smtClean="0"/>
              <a:t>21</a:t>
            </a:r>
            <a:endParaRPr lang="ru-RU" sz="9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0,0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1143,4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услуг(работ)и компенсация затрат государства </a:t>
            </a:r>
            <a:r>
              <a:rPr lang="ru-RU" sz="900" b="1" dirty="0" smtClean="0"/>
              <a:t>–143,1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197,2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6729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94811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44817" y="2636912"/>
            <a:ext cx="36005" cy="678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815540" y="3006244"/>
            <a:ext cx="29277" cy="183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823553" y="3620649"/>
            <a:ext cx="43837" cy="125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815540" y="3420662"/>
            <a:ext cx="679978" cy="1602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0005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>
                <a:solidFill>
                  <a:sysClr val="windowText" lastClr="000000"/>
                </a:solidFill>
              </a:rPr>
              <a:t>0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,0</a:t>
            </a: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2343" y="4234711"/>
            <a:ext cx="2266393" cy="2346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Транспортный </a:t>
            </a:r>
            <a:r>
              <a:rPr lang="ru-RU" sz="900" dirty="0" smtClean="0"/>
              <a:t>налог—</a:t>
            </a:r>
            <a:r>
              <a:rPr lang="ru-RU" sz="900" b="1" dirty="0" smtClean="0"/>
              <a:t>4,1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</a:t>
            </a:r>
            <a:r>
              <a:rPr lang="ru-RU" sz="2000" dirty="0" smtClean="0">
                <a:solidFill>
                  <a:srgbClr val="0070C0"/>
                </a:solidFill>
              </a:rPr>
              <a:t>3 </a:t>
            </a:r>
            <a:r>
              <a:rPr lang="ru-RU" sz="2000" dirty="0">
                <a:solidFill>
                  <a:srgbClr val="0070C0"/>
                </a:solidFill>
              </a:rPr>
              <a:t>квартал </a:t>
            </a:r>
            <a:r>
              <a:rPr lang="ru-RU" sz="2000" dirty="0" smtClean="0">
                <a:solidFill>
                  <a:srgbClr val="0070C0"/>
                </a:solidFill>
              </a:rPr>
              <a:t>2022 </a:t>
            </a:r>
            <a:r>
              <a:rPr lang="ru-RU" sz="2000" dirty="0">
                <a:solidFill>
                  <a:srgbClr val="0070C0"/>
                </a:solidFill>
              </a:rPr>
              <a:t>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</a:t>
            </a:r>
            <a:r>
              <a:rPr lang="ru-RU" sz="1200" b="1" dirty="0" smtClean="0"/>
              <a:t>35846,5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</a:t>
            </a:r>
            <a:r>
              <a:rPr lang="ru-RU" sz="1200" dirty="0" smtClean="0"/>
              <a:t>13842,6</a:t>
            </a:r>
            <a:endParaRPr lang="ru-RU" sz="1200" dirty="0" smtClean="0"/>
          </a:p>
          <a:p>
            <a:r>
              <a:rPr lang="ru-RU" sz="1200" dirty="0" smtClean="0"/>
              <a:t>Национальная оборона                                                                                </a:t>
            </a:r>
            <a:r>
              <a:rPr lang="ru-RU" sz="1200" dirty="0" smtClean="0"/>
              <a:t>130,7</a:t>
            </a:r>
            <a:endParaRPr lang="ru-RU" sz="1200" dirty="0" smtClean="0"/>
          </a:p>
          <a:p>
            <a:r>
              <a:rPr lang="ru-RU" sz="1200" dirty="0" smtClean="0"/>
              <a:t>Национальная безопасность и                                                                     </a:t>
            </a:r>
            <a:r>
              <a:rPr lang="ru-RU" sz="1200" dirty="0" smtClean="0"/>
              <a:t>683,0</a:t>
            </a:r>
            <a:endParaRPr lang="ru-RU" sz="1200" dirty="0" smtClean="0"/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</a:t>
            </a:r>
            <a:r>
              <a:rPr lang="ru-RU" sz="1200" dirty="0" smtClean="0"/>
              <a:t>6796,8</a:t>
            </a:r>
            <a:endParaRPr lang="ru-RU" sz="1200" dirty="0" smtClean="0"/>
          </a:p>
          <a:p>
            <a:r>
              <a:rPr lang="ru-RU" sz="1200" dirty="0" smtClean="0"/>
              <a:t>Жилищно-коммунальное хозяйство                                                           </a:t>
            </a:r>
            <a:r>
              <a:rPr lang="ru-RU" sz="1200" dirty="0" smtClean="0"/>
              <a:t>4569,2</a:t>
            </a:r>
            <a:endParaRPr lang="ru-RU" sz="1200" dirty="0" smtClean="0"/>
          </a:p>
          <a:p>
            <a:r>
              <a:rPr lang="ru-RU" sz="1200" dirty="0" smtClean="0"/>
              <a:t>Культура, кинематография                                                                       6949,3</a:t>
            </a:r>
          </a:p>
          <a:p>
            <a:r>
              <a:rPr lang="ru-RU" sz="1200" dirty="0" smtClean="0"/>
              <a:t>Физическая </a:t>
            </a:r>
            <a:r>
              <a:rPr lang="ru-RU" sz="1200" dirty="0" smtClean="0"/>
              <a:t>культура и спорт                                                                   </a:t>
            </a:r>
            <a:r>
              <a:rPr lang="ru-RU" sz="1200" dirty="0" smtClean="0"/>
              <a:t>173,6</a:t>
            </a:r>
            <a:endParaRPr lang="ru-RU" sz="1200" dirty="0" smtClean="0"/>
          </a:p>
          <a:p>
            <a:r>
              <a:rPr lang="ru-RU" sz="1200" dirty="0" smtClean="0"/>
              <a:t>Межбюджетные трансферты                                                                   </a:t>
            </a:r>
            <a:r>
              <a:rPr lang="ru-RU" sz="1200" dirty="0" smtClean="0"/>
              <a:t>2701,3       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20325" y="404664"/>
            <a:ext cx="723627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-4569,2тыс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2029,7,0тыс.руб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9612" y="3645024"/>
            <a:ext cx="254268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687,6тыс.руб.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Энергосбережение-385,5тыс.рублей.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1466,4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173,6тыс.рублей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29,1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144,5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09001" y="332656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6949,3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56495" y="1999282"/>
            <a:ext cx="1218603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5156,5тыс.руб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433,2тыс.руб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1359,6тыс.руб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360" y="404664"/>
            <a:ext cx="569418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6796,8тыс.рублей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683,3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6113,5тыс.руб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130,7тыс.рублей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130,7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4216</TotalTime>
  <Words>593</Words>
  <Application>Microsoft Office PowerPoint</Application>
  <PresentationFormat>Экран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3 квартал 2022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296</cp:revision>
  <cp:lastPrinted>2018-04-09T10:50:57Z</cp:lastPrinted>
  <dcterms:created xsi:type="dcterms:W3CDTF">2013-08-08T06:26:24Z</dcterms:created>
  <dcterms:modified xsi:type="dcterms:W3CDTF">2022-10-24T06:42:53Z</dcterms:modified>
</cp:coreProperties>
</file>